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60" r:id="rId2"/>
    <p:sldId id="256" r:id="rId3"/>
    <p:sldId id="257" r:id="rId4"/>
    <p:sldId id="258" r:id="rId5"/>
    <p:sldId id="259" r:id="rId6"/>
    <p:sldId id="261" r:id="rId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a:xfrm>
            <a:off x="1371600" y="4323845"/>
            <a:ext cx="6400800" cy="365125"/>
          </a:xfrm>
        </p:spPr>
        <p:txBody>
          <a:bodyPr/>
          <a:lstStyle/>
          <a:p>
            <a:endParaRPr lang="es-AR"/>
          </a:p>
        </p:txBody>
      </p:sp>
      <p:sp>
        <p:nvSpPr>
          <p:cNvPr id="6" name="Slide Number Placeholder 5"/>
          <p:cNvSpPr>
            <a:spLocks noGrp="1"/>
          </p:cNvSpPr>
          <p:nvPr>
            <p:ph type="sldNum" sz="quarter" idx="12"/>
          </p:nvPr>
        </p:nvSpPr>
        <p:spPr>
          <a:xfrm>
            <a:off x="8077200" y="1430866"/>
            <a:ext cx="2743200"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17289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428370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a:xfrm>
            <a:off x="685800" y="379941"/>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499316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a:xfrm>
            <a:off x="685800" y="379941"/>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29568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a:xfrm>
            <a:off x="685800" y="378883"/>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1343359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3E6A7B0-4A2F-4ACA-9FE7-7828088D596F}" type="datetimeFigureOut">
              <a:rPr lang="es-AR" smtClean="0"/>
              <a:t>14/07/2020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400094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3E6A7B0-4A2F-4ACA-9FE7-7828088D596F}" type="datetimeFigureOut">
              <a:rPr lang="es-AR" smtClean="0"/>
              <a:t>14/07/2020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4124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640353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a:xfrm>
            <a:off x="685800" y="381000"/>
            <a:ext cx="6991492" cy="365125"/>
          </a:xfrm>
        </p:spPr>
        <p:txBody>
          <a:bodyPr/>
          <a:lstStyle/>
          <a:p>
            <a:endParaRPr lang="es-AR"/>
          </a:p>
        </p:txBody>
      </p:sp>
      <p:sp>
        <p:nvSpPr>
          <p:cNvPr id="6" name="Slide Number Placeholder 5"/>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08589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171157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a:xfrm>
            <a:off x="685800" y="381001"/>
            <a:ext cx="6991492" cy="364065"/>
          </a:xfrm>
        </p:spPr>
        <p:txBody>
          <a:bodyPr/>
          <a:lstStyle/>
          <a:p>
            <a:endParaRPr lang="es-AR"/>
          </a:p>
        </p:txBody>
      </p:sp>
      <p:sp>
        <p:nvSpPr>
          <p:cNvPr id="6" name="Slide Number Placeholder 5"/>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45445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0039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3E6A7B0-4A2F-4ACA-9FE7-7828088D596F}" type="datetimeFigureOut">
              <a:rPr lang="es-AR" smtClean="0"/>
              <a:t>14/07/2020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34900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3E6A7B0-4A2F-4ACA-9FE7-7828088D596F}" type="datetimeFigureOut">
              <a:rPr lang="es-AR" smtClean="0"/>
              <a:t>14/07/2020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98856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6A7B0-4A2F-4ACA-9FE7-7828088D596F}" type="datetimeFigureOut">
              <a:rPr lang="es-AR" smtClean="0"/>
              <a:t>14/07/2020</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03699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23819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95817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E6A7B0-4A2F-4ACA-9FE7-7828088D596F}" type="datetimeFigureOut">
              <a:rPr lang="es-AR" smtClean="0"/>
              <a:t>14/07/2020</a:t>
            </a:fld>
            <a:endParaRPr lang="es-A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E6EC38D-D959-40D5-9D6B-E741CDAB9F6B}" type="slidenum">
              <a:rPr lang="es-AR" smtClean="0"/>
              <a:t>‹Nº›</a:t>
            </a:fld>
            <a:endParaRPr lang="es-AR"/>
          </a:p>
        </p:txBody>
      </p:sp>
    </p:spTree>
    <p:extLst>
      <p:ext uri="{BB962C8B-B14F-4D97-AF65-F5344CB8AC3E}">
        <p14:creationId xmlns:p14="http://schemas.microsoft.com/office/powerpoint/2010/main" val="178309836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s.lyricstraining.com/play/lets-practise/HpBOeCa2op#M5R/c!EliTeach" TargetMode="External"/><Relationship Id="rId2" Type="http://schemas.openxmlformats.org/officeDocument/2006/relationships/hyperlink" Target="https://es.lyricstraining.com/play/pinkfong/baby-shark/HdGuRFP6Ad#b7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4263" y="3050273"/>
            <a:ext cx="8610600" cy="2605943"/>
          </a:xfrm>
        </p:spPr>
        <p:txBody>
          <a:bodyPr>
            <a:noAutofit/>
          </a:bodyPr>
          <a:lstStyle/>
          <a:p>
            <a:pPr algn="l">
              <a:lnSpc>
                <a:spcPct val="200000"/>
              </a:lnSpc>
            </a:pPr>
            <a:r>
              <a:rPr lang="es-AR" sz="1400" b="1" dirty="0" err="1"/>
              <a:t>Dear</a:t>
            </a:r>
            <a:r>
              <a:rPr lang="es-AR" sz="1400" b="1" dirty="0"/>
              <a:t> </a:t>
            </a:r>
            <a:r>
              <a:rPr lang="es-AR" sz="1400" b="1" dirty="0" err="1"/>
              <a:t>Kids</a:t>
            </a:r>
            <a:r>
              <a:rPr lang="es-AR" sz="1400" b="1" dirty="0"/>
              <a:t>,</a:t>
            </a:r>
            <a:br>
              <a:rPr lang="es-AR" sz="1400" b="1" dirty="0"/>
            </a:br>
            <a:r>
              <a:rPr lang="es-AR" sz="1400" b="1" dirty="0"/>
              <a:t>Llegamos al final de este primer cuatrimestre y como cierre queremos proponerles una actividad sencilla como aporte para el tiempo de receso de invierno.</a:t>
            </a:r>
            <a:br>
              <a:rPr lang="es-AR" sz="1400" b="1" dirty="0"/>
            </a:br>
            <a:r>
              <a:rPr lang="es-AR" sz="1400" b="1" dirty="0"/>
              <a:t>No es necesario que nos den una devolución de lo que realizan, simplemente queremos darles algunas ideas por si tienen ganas de practicar inglés y divertirse un poco. </a:t>
            </a:r>
            <a:br>
              <a:rPr lang="es-AR" sz="1400" b="1" dirty="0"/>
            </a:br>
            <a:r>
              <a:rPr lang="es-AR" sz="1400" b="1" dirty="0"/>
              <a:t>Es tiempo de renovar las fuerzas para volvernos a encontrar recargados la segunda parte del año.</a:t>
            </a:r>
            <a:br>
              <a:rPr lang="es-AR" sz="1400" b="1" dirty="0"/>
            </a:br>
            <a:r>
              <a:rPr lang="es-AR" sz="1400" b="1" dirty="0"/>
              <a:t>Acá siempre estamos esperando volverlos a ver.</a:t>
            </a:r>
            <a:br>
              <a:rPr lang="es-AR" sz="1400" b="1" dirty="0"/>
            </a:br>
            <a:r>
              <a:rPr lang="en-US" sz="1400" b="1" dirty="0"/>
              <a:t>We miss you a lot!  </a:t>
            </a:r>
            <a:r>
              <a:rPr lang="es-AR" sz="1400" b="1" dirty="0"/>
              <a:t/>
            </a:r>
            <a:br>
              <a:rPr lang="es-AR" sz="1400" b="1" dirty="0"/>
            </a:br>
            <a:r>
              <a:rPr lang="en-US" dirty="0"/>
              <a:t> </a:t>
            </a:r>
            <a:r>
              <a:rPr lang="es-AR" dirty="0"/>
              <a:t/>
            </a:r>
            <a:br>
              <a:rPr lang="es-AR" dirty="0"/>
            </a:br>
            <a:r>
              <a:rPr lang="es-AR" sz="1400" b="1" dirty="0"/>
              <a:t/>
            </a:r>
            <a:br>
              <a:rPr lang="es-AR" sz="1400" b="1" dirty="0"/>
            </a:br>
            <a:endParaRPr lang="es-AR" sz="1400" b="1" dirty="0"/>
          </a:p>
        </p:txBody>
      </p:sp>
    </p:spTree>
    <p:extLst>
      <p:ext uri="{BB962C8B-B14F-4D97-AF65-F5344CB8AC3E}">
        <p14:creationId xmlns:p14="http://schemas.microsoft.com/office/powerpoint/2010/main" val="290028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253963">
            <a:off x="1840760" y="275207"/>
            <a:ext cx="9448800" cy="1825096"/>
          </a:xfrm>
        </p:spPr>
        <p:txBody>
          <a:bodyPr/>
          <a:lstStyle/>
          <a:p>
            <a:r>
              <a:rPr lang="es-AR" b="1" dirty="0" err="1" smtClean="0"/>
              <a:t>LiSTENING</a:t>
            </a:r>
            <a:r>
              <a:rPr lang="es-AR" b="1" dirty="0" smtClean="0"/>
              <a:t> TASK</a:t>
            </a:r>
            <a:endParaRPr lang="es-AR" b="1" dirty="0"/>
          </a:p>
        </p:txBody>
      </p:sp>
      <p:sp>
        <p:nvSpPr>
          <p:cNvPr id="3" name="Subtítulo 2"/>
          <p:cNvSpPr>
            <a:spLocks noGrp="1"/>
          </p:cNvSpPr>
          <p:nvPr>
            <p:ph type="subTitle" idx="1"/>
          </p:nvPr>
        </p:nvSpPr>
        <p:spPr>
          <a:xfrm>
            <a:off x="5438196" y="3055412"/>
            <a:ext cx="2492062" cy="685800"/>
          </a:xfrm>
        </p:spPr>
        <p:txBody>
          <a:bodyPr>
            <a:normAutofit/>
          </a:bodyPr>
          <a:lstStyle/>
          <a:p>
            <a:r>
              <a:rPr lang="es-AR" sz="3200" b="1" dirty="0" smtClean="0"/>
              <a:t>15th </a:t>
            </a:r>
            <a:r>
              <a:rPr lang="es-AR" sz="3200" b="1" dirty="0" err="1" smtClean="0"/>
              <a:t>July</a:t>
            </a:r>
            <a:endParaRPr lang="es-AR" sz="3200" b="1" dirty="0"/>
          </a:p>
        </p:txBody>
      </p:sp>
      <p:pic>
        <p:nvPicPr>
          <p:cNvPr id="1026" name="Picture 2" descr="Classical music for kids | Child-friendly classical music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7446" y="1748045"/>
            <a:ext cx="3463553" cy="231192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The Best Non-Kids Songs Your Kids Lo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AutoShape 6" descr="The Best Non-Kids Songs Your Kids Lov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8" name="AutoShape 8" descr="The Best Non-Kids Songs Your Kids Lov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34" name="Picture 10" descr="Most parents fear their kids will suffer hearing damage from thei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973" y="2942853"/>
            <a:ext cx="3354652" cy="223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4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310094">
            <a:off x="3018152" y="1352293"/>
            <a:ext cx="8610600" cy="1293028"/>
          </a:xfrm>
        </p:spPr>
        <p:txBody>
          <a:bodyPr/>
          <a:lstStyle/>
          <a:p>
            <a:pPr algn="ctr"/>
            <a:r>
              <a:rPr lang="es-AR" b="1" dirty="0" err="1" smtClean="0">
                <a:latin typeface="Calibri" panose="020F0502020204030204" pitchFamily="34" charset="0"/>
                <a:cs typeface="Calibri" panose="020F0502020204030204" pitchFamily="34" charset="0"/>
              </a:rPr>
              <a:t>We</a:t>
            </a:r>
            <a:r>
              <a:rPr lang="es-AR" b="1" dirty="0" smtClean="0">
                <a:latin typeface="Calibri" panose="020F0502020204030204" pitchFamily="34" charset="0"/>
                <a:cs typeface="Calibri" panose="020F0502020204030204" pitchFamily="34" charset="0"/>
              </a:rPr>
              <a:t> ‘re </a:t>
            </a:r>
            <a:r>
              <a:rPr lang="es-AR" b="1" dirty="0" err="1" smtClean="0">
                <a:latin typeface="Calibri" panose="020F0502020204030204" pitchFamily="34" charset="0"/>
                <a:cs typeface="Calibri" panose="020F0502020204030204" pitchFamily="34" charset="0"/>
              </a:rPr>
              <a:t>going</a:t>
            </a:r>
            <a:r>
              <a:rPr lang="es-AR" b="1" dirty="0" smtClean="0">
                <a:latin typeface="Calibri" panose="020F0502020204030204" pitchFamily="34" charset="0"/>
                <a:cs typeface="Calibri" panose="020F0502020204030204" pitchFamily="34" charset="0"/>
              </a:rPr>
              <a:t> to PLAY AND listen to a  </a:t>
            </a:r>
            <a:r>
              <a:rPr lang="es-AR" b="1" dirty="0" err="1" smtClean="0">
                <a:latin typeface="Calibri" panose="020F0502020204030204" pitchFamily="34" charset="0"/>
                <a:cs typeface="Calibri" panose="020F0502020204030204" pitchFamily="34" charset="0"/>
              </a:rPr>
              <a:t>song</a:t>
            </a:r>
            <a:r>
              <a:rPr lang="es-AR" b="1" dirty="0" smtClean="0">
                <a:latin typeface="Calibri" panose="020F0502020204030204" pitchFamily="34" charset="0"/>
                <a:cs typeface="Calibri" panose="020F0502020204030204" pitchFamily="34" charset="0"/>
              </a:rPr>
              <a:t> </a:t>
            </a:r>
            <a:r>
              <a:rPr lang="es-AR" b="1" dirty="0" err="1" smtClean="0">
                <a:latin typeface="Calibri" panose="020F0502020204030204" pitchFamily="34" charset="0"/>
                <a:cs typeface="Calibri" panose="020F0502020204030204" pitchFamily="34" charset="0"/>
              </a:rPr>
              <a:t>today</a:t>
            </a:r>
            <a:r>
              <a:rPr lang="es-AR" b="1" dirty="0">
                <a:latin typeface="Calibri" panose="020F0502020204030204" pitchFamily="34" charset="0"/>
                <a:cs typeface="Calibri" panose="020F0502020204030204" pitchFamily="34" charset="0"/>
              </a:rPr>
              <a:t>!</a:t>
            </a:r>
          </a:p>
        </p:txBody>
      </p:sp>
      <p:sp>
        <p:nvSpPr>
          <p:cNvPr id="3" name="Marcador de contenido 2"/>
          <p:cNvSpPr>
            <a:spLocks noGrp="1"/>
          </p:cNvSpPr>
          <p:nvPr>
            <p:ph idx="1"/>
          </p:nvPr>
        </p:nvSpPr>
        <p:spPr>
          <a:xfrm>
            <a:off x="350949" y="3030516"/>
            <a:ext cx="10820400" cy="3499073"/>
          </a:xfrm>
        </p:spPr>
        <p:txBody>
          <a:bodyPr>
            <a:normAutofit/>
          </a:bodyPr>
          <a:lstStyle/>
          <a:p>
            <a:pPr marL="0" indent="0">
              <a:buNone/>
            </a:pPr>
            <a:r>
              <a:rPr lang="es-AR" sz="3600" b="1" dirty="0" err="1" smtClean="0">
                <a:latin typeface="Calibri" panose="020F0502020204030204" pitchFamily="34" charset="0"/>
                <a:cs typeface="Calibri" panose="020F0502020204030204" pitchFamily="34" charset="0"/>
              </a:rPr>
              <a:t>Follow</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the</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instructions</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carefully</a:t>
            </a:r>
            <a:r>
              <a:rPr lang="es-AR" sz="3600" b="1" dirty="0" smtClean="0">
                <a:latin typeface="Calibri" panose="020F0502020204030204" pitchFamily="34" charset="0"/>
                <a:cs typeface="Calibri" panose="020F0502020204030204" pitchFamily="34" charset="0"/>
              </a:rPr>
              <a:t>.</a:t>
            </a:r>
          </a:p>
          <a:p>
            <a:pPr marL="0" indent="0">
              <a:buNone/>
            </a:pPr>
            <a:endParaRPr lang="es-AR" sz="3600" b="1" dirty="0">
              <a:latin typeface="Calibri" panose="020F0502020204030204" pitchFamily="34" charset="0"/>
              <a:cs typeface="Calibri" panose="020F0502020204030204" pitchFamily="34" charset="0"/>
            </a:endParaRPr>
          </a:p>
          <a:p>
            <a:pPr marL="0" indent="0">
              <a:buNone/>
            </a:pPr>
            <a:r>
              <a:rPr lang="es-AR" sz="3600" b="1" dirty="0" smtClean="0">
                <a:latin typeface="Calibri" panose="020F0502020204030204" pitchFamily="34" charset="0"/>
                <a:cs typeface="Calibri" panose="020F0502020204030204" pitchFamily="34" charset="0"/>
              </a:rPr>
              <a:t>STEP 1 </a:t>
            </a:r>
          </a:p>
          <a:p>
            <a:pPr marL="0" indent="0">
              <a:buNone/>
            </a:pPr>
            <a:r>
              <a:rPr lang="es-AR" sz="3600" b="1" dirty="0" err="1" smtClean="0">
                <a:latin typeface="Calibri" panose="020F0502020204030204" pitchFamily="34" charset="0"/>
                <a:cs typeface="Calibri" panose="020F0502020204030204" pitchFamily="34" charset="0"/>
              </a:rPr>
              <a:t>Click</a:t>
            </a:r>
            <a:r>
              <a:rPr lang="es-AR" sz="3600" b="1" dirty="0" smtClean="0">
                <a:latin typeface="Calibri" panose="020F0502020204030204" pitchFamily="34" charset="0"/>
                <a:cs typeface="Calibri" panose="020F0502020204030204" pitchFamily="34" charset="0"/>
              </a:rPr>
              <a:t> en este link:</a:t>
            </a:r>
          </a:p>
          <a:p>
            <a:pPr marL="0" indent="0">
              <a:buNone/>
            </a:pPr>
            <a:r>
              <a:rPr lang="es-AR" dirty="0">
                <a:hlinkClick r:id="rId2"/>
              </a:rPr>
              <a:t>https://es.lyricstraining.com/play/pinkfong/baby-shark/HdGuRFP6Ad#b7c</a:t>
            </a:r>
            <a:endParaRPr lang="es-AR" sz="3600" b="1" dirty="0" smtClean="0">
              <a:latin typeface="Calibri" panose="020F0502020204030204" pitchFamily="34" charset="0"/>
              <a:cs typeface="Calibri" panose="020F0502020204030204" pitchFamily="34" charset="0"/>
              <a:hlinkClick r:id="rId3"/>
            </a:endParaRPr>
          </a:p>
        </p:txBody>
      </p:sp>
    </p:spTree>
    <p:extLst>
      <p:ext uri="{BB962C8B-B14F-4D97-AF65-F5344CB8AC3E}">
        <p14:creationId xmlns:p14="http://schemas.microsoft.com/office/powerpoint/2010/main" val="427300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798774" y="379788"/>
            <a:ext cx="4804314" cy="2512520"/>
          </a:xfrm>
          <a:prstGeom prst="rect">
            <a:avLst/>
          </a:prstGeom>
        </p:spPr>
      </p:pic>
      <p:sp>
        <p:nvSpPr>
          <p:cNvPr id="5" name="CuadroTexto 4"/>
          <p:cNvSpPr txBox="1"/>
          <p:nvPr/>
        </p:nvSpPr>
        <p:spPr>
          <a:xfrm rot="20717722">
            <a:off x="1605057" y="1106385"/>
            <a:ext cx="3065172" cy="584775"/>
          </a:xfrm>
          <a:prstGeom prst="rect">
            <a:avLst/>
          </a:prstGeom>
          <a:noFill/>
        </p:spPr>
        <p:txBody>
          <a:bodyPr wrap="square" rtlCol="0">
            <a:spAutoFit/>
          </a:bodyPr>
          <a:lstStyle/>
          <a:p>
            <a:r>
              <a:rPr lang="es-AR" sz="3200" b="1" dirty="0" smtClean="0"/>
              <a:t>STEP 2</a:t>
            </a:r>
            <a:r>
              <a:rPr lang="es-AR" dirty="0" smtClean="0"/>
              <a:t>:</a:t>
            </a:r>
            <a:endParaRPr lang="es-AR" dirty="0"/>
          </a:p>
        </p:txBody>
      </p:sp>
      <p:sp>
        <p:nvSpPr>
          <p:cNvPr id="6" name="CuadroTexto 5"/>
          <p:cNvSpPr txBox="1"/>
          <p:nvPr/>
        </p:nvSpPr>
        <p:spPr>
          <a:xfrm>
            <a:off x="5524790" y="726935"/>
            <a:ext cx="1352282" cy="830997"/>
          </a:xfrm>
          <a:prstGeom prst="rect">
            <a:avLst/>
          </a:prstGeom>
          <a:noFill/>
        </p:spPr>
        <p:txBody>
          <a:bodyPr wrap="square" rtlCol="0">
            <a:spAutoFit/>
          </a:bodyPr>
          <a:lstStyle/>
          <a:p>
            <a:pPr algn="ctr"/>
            <a:r>
              <a:rPr lang="es-AR" sz="2400" b="1" dirty="0" smtClean="0"/>
              <a:t>CLICK HERE</a:t>
            </a:r>
            <a:endParaRPr lang="es-AR" sz="2400" b="1" dirty="0"/>
          </a:p>
        </p:txBody>
      </p:sp>
      <p:sp>
        <p:nvSpPr>
          <p:cNvPr id="7" name="CuadroTexto 6"/>
          <p:cNvSpPr txBox="1"/>
          <p:nvPr/>
        </p:nvSpPr>
        <p:spPr>
          <a:xfrm rot="20982225">
            <a:off x="496892" y="4815358"/>
            <a:ext cx="3065172" cy="584775"/>
          </a:xfrm>
          <a:prstGeom prst="rect">
            <a:avLst/>
          </a:prstGeom>
          <a:noFill/>
        </p:spPr>
        <p:txBody>
          <a:bodyPr wrap="square" rtlCol="0">
            <a:spAutoFit/>
          </a:bodyPr>
          <a:lstStyle/>
          <a:p>
            <a:r>
              <a:rPr lang="es-AR" sz="3200" b="1" dirty="0" smtClean="0"/>
              <a:t>STEP 3</a:t>
            </a:r>
            <a:r>
              <a:rPr lang="es-AR" dirty="0" smtClean="0"/>
              <a:t>:</a:t>
            </a:r>
            <a:endParaRPr lang="es-AR" dirty="0"/>
          </a:p>
        </p:txBody>
      </p:sp>
      <p:pic>
        <p:nvPicPr>
          <p:cNvPr id="9" name="Imagen 8"/>
          <p:cNvPicPr>
            <a:picLocks noChangeAspect="1"/>
          </p:cNvPicPr>
          <p:nvPr/>
        </p:nvPicPr>
        <p:blipFill>
          <a:blip r:embed="rId3"/>
          <a:stretch>
            <a:fillRect/>
          </a:stretch>
        </p:blipFill>
        <p:spPr>
          <a:xfrm>
            <a:off x="2310684" y="2995009"/>
            <a:ext cx="7467600" cy="3752850"/>
          </a:xfrm>
          <a:prstGeom prst="rect">
            <a:avLst/>
          </a:prstGeom>
        </p:spPr>
      </p:pic>
      <p:sp>
        <p:nvSpPr>
          <p:cNvPr id="10" name="CuadroTexto 9"/>
          <p:cNvSpPr txBox="1"/>
          <p:nvPr/>
        </p:nvSpPr>
        <p:spPr>
          <a:xfrm>
            <a:off x="6200931" y="6286194"/>
            <a:ext cx="3361632" cy="461665"/>
          </a:xfrm>
          <a:prstGeom prst="rect">
            <a:avLst/>
          </a:prstGeom>
          <a:noFill/>
        </p:spPr>
        <p:txBody>
          <a:bodyPr wrap="square" rtlCol="0">
            <a:spAutoFit/>
          </a:bodyPr>
          <a:lstStyle/>
          <a:p>
            <a:pPr algn="ctr"/>
            <a:r>
              <a:rPr lang="es-AR" sz="2400" b="1" dirty="0" smtClean="0"/>
              <a:t>CLICK HERE</a:t>
            </a:r>
            <a:endParaRPr lang="es-AR" sz="2400" b="1" dirty="0"/>
          </a:p>
        </p:txBody>
      </p:sp>
    </p:spTree>
    <p:extLst>
      <p:ext uri="{BB962C8B-B14F-4D97-AF65-F5344CB8AC3E}">
        <p14:creationId xmlns:p14="http://schemas.microsoft.com/office/powerpoint/2010/main" val="87450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rot="180419">
            <a:off x="6130342" y="321973"/>
            <a:ext cx="5383369" cy="769441"/>
          </a:xfrm>
          <a:prstGeom prst="rect">
            <a:avLst/>
          </a:prstGeom>
          <a:noFill/>
        </p:spPr>
        <p:txBody>
          <a:bodyPr wrap="square" rtlCol="0">
            <a:spAutoFit/>
          </a:bodyPr>
          <a:lstStyle/>
          <a:p>
            <a:r>
              <a:rPr lang="es-AR" sz="4400" b="1" dirty="0" err="1" smtClean="0"/>
              <a:t>Get</a:t>
            </a:r>
            <a:r>
              <a:rPr lang="es-AR" sz="4400" b="1" dirty="0" smtClean="0"/>
              <a:t> </a:t>
            </a:r>
            <a:r>
              <a:rPr lang="es-AR" sz="4400" b="1" dirty="0" err="1" smtClean="0"/>
              <a:t>ready</a:t>
            </a:r>
            <a:r>
              <a:rPr lang="es-AR" sz="4400" b="1" dirty="0" smtClean="0"/>
              <a:t> to </a:t>
            </a:r>
            <a:r>
              <a:rPr lang="es-AR" sz="4400" b="1" dirty="0" err="1" smtClean="0"/>
              <a:t>play</a:t>
            </a:r>
            <a:r>
              <a:rPr lang="es-AR" sz="3200" b="1" dirty="0" smtClean="0"/>
              <a:t>!!!</a:t>
            </a:r>
            <a:endParaRPr lang="es-AR" sz="3200" b="1" dirty="0"/>
          </a:p>
        </p:txBody>
      </p:sp>
      <p:sp>
        <p:nvSpPr>
          <p:cNvPr id="6" name="CuadroTexto 5"/>
          <p:cNvSpPr txBox="1"/>
          <p:nvPr/>
        </p:nvSpPr>
        <p:spPr>
          <a:xfrm>
            <a:off x="905116" y="4859443"/>
            <a:ext cx="10625071" cy="461665"/>
          </a:xfrm>
          <a:prstGeom prst="rect">
            <a:avLst/>
          </a:prstGeom>
          <a:noFill/>
        </p:spPr>
        <p:txBody>
          <a:bodyPr wrap="square" rtlCol="0">
            <a:spAutoFit/>
          </a:bodyPr>
          <a:lstStyle/>
          <a:p>
            <a:pPr algn="ctr"/>
            <a:r>
              <a:rPr lang="es-AR" sz="2400" b="1" dirty="0" err="1" smtClean="0">
                <a:latin typeface="Calibri" panose="020F0502020204030204" pitchFamily="34" charset="0"/>
                <a:cs typeface="Calibri" panose="020F0502020204030204" pitchFamily="34" charset="0"/>
              </a:rPr>
              <a:t>Escuchá</a:t>
            </a:r>
            <a:r>
              <a:rPr lang="es-AR" sz="2400" b="1" dirty="0" smtClean="0">
                <a:latin typeface="Calibri" panose="020F0502020204030204" pitchFamily="34" charset="0"/>
                <a:cs typeface="Calibri" panose="020F0502020204030204" pitchFamily="34" charset="0"/>
              </a:rPr>
              <a:t> la canción y elegí la opción correcta</a:t>
            </a:r>
            <a:endParaRPr lang="es-AR" sz="2400" b="1" dirty="0">
              <a:latin typeface="Calibri" panose="020F0502020204030204" pitchFamily="34" charset="0"/>
              <a:cs typeface="Calibri" panose="020F0502020204030204" pitchFamily="34" charset="0"/>
            </a:endParaRPr>
          </a:p>
        </p:txBody>
      </p:sp>
      <p:cxnSp>
        <p:nvCxnSpPr>
          <p:cNvPr id="8" name="Conector recto de flecha 7"/>
          <p:cNvCxnSpPr/>
          <p:nvPr/>
        </p:nvCxnSpPr>
        <p:spPr>
          <a:xfrm>
            <a:off x="6684135" y="1133341"/>
            <a:ext cx="0" cy="5280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p:nvPicPr>
        <p:blipFill>
          <a:blip r:embed="rId2"/>
          <a:stretch>
            <a:fillRect/>
          </a:stretch>
        </p:blipFill>
        <p:spPr>
          <a:xfrm>
            <a:off x="4171859" y="5801378"/>
            <a:ext cx="1824441" cy="557659"/>
          </a:xfrm>
          <a:prstGeom prst="rect">
            <a:avLst/>
          </a:prstGeom>
        </p:spPr>
      </p:pic>
      <p:pic>
        <p:nvPicPr>
          <p:cNvPr id="10" name="Imagen 9"/>
          <p:cNvPicPr>
            <a:picLocks noChangeAspect="1"/>
          </p:cNvPicPr>
          <p:nvPr/>
        </p:nvPicPr>
        <p:blipFill>
          <a:blip r:embed="rId3"/>
          <a:stretch>
            <a:fillRect/>
          </a:stretch>
        </p:blipFill>
        <p:spPr>
          <a:xfrm>
            <a:off x="6113866" y="5801378"/>
            <a:ext cx="1631794" cy="565096"/>
          </a:xfrm>
          <a:prstGeom prst="rect">
            <a:avLst/>
          </a:prstGeom>
        </p:spPr>
      </p:pic>
      <p:pic>
        <p:nvPicPr>
          <p:cNvPr id="4" name="Imagen 3"/>
          <p:cNvPicPr>
            <a:picLocks noChangeAspect="1"/>
          </p:cNvPicPr>
          <p:nvPr/>
        </p:nvPicPr>
        <p:blipFill>
          <a:blip r:embed="rId4"/>
          <a:stretch>
            <a:fillRect/>
          </a:stretch>
        </p:blipFill>
        <p:spPr>
          <a:xfrm>
            <a:off x="2896062" y="1873734"/>
            <a:ext cx="6435607" cy="2985709"/>
          </a:xfrm>
          <a:prstGeom prst="rect">
            <a:avLst/>
          </a:prstGeom>
        </p:spPr>
      </p:pic>
    </p:spTree>
    <p:extLst>
      <p:ext uri="{BB962C8B-B14F-4D97-AF65-F5344CB8AC3E}">
        <p14:creationId xmlns:p14="http://schemas.microsoft.com/office/powerpoint/2010/main" val="303053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Familia Ghibaudi\Desktop\merry-christmas-images-happy-holidays-8-600x900.jpg"/>
          <p:cNvPicPr/>
          <p:nvPr/>
        </p:nvPicPr>
        <p:blipFill rotWithShape="1">
          <a:blip r:embed="rId2">
            <a:extLst>
              <a:ext uri="{28A0092B-C50C-407E-A947-70E740481C1C}">
                <a14:useLocalDpi xmlns:a14="http://schemas.microsoft.com/office/drawing/2010/main" val="0"/>
              </a:ext>
            </a:extLst>
          </a:blip>
          <a:srcRect l="-529" t="5105" r="1478" b="8819"/>
          <a:stretch/>
        </p:blipFill>
        <p:spPr bwMode="auto">
          <a:xfrm>
            <a:off x="4885509" y="718458"/>
            <a:ext cx="5394958" cy="5603966"/>
          </a:xfrm>
          <a:prstGeom prst="rect">
            <a:avLst/>
          </a:prstGeom>
          <a:noFill/>
          <a:ln>
            <a:noFill/>
          </a:ln>
          <a:extLst>
            <a:ext uri="{53640926-AAD7-44D8-BBD7-CCE9431645EC}">
              <a14:shadowObscured xmlns:a14="http://schemas.microsoft.com/office/drawing/2010/main"/>
            </a:ext>
          </a:extLst>
        </p:spPr>
      </p:pic>
      <p:sp>
        <p:nvSpPr>
          <p:cNvPr id="5" name="CuadroTexto 4"/>
          <p:cNvSpPr txBox="1"/>
          <p:nvPr/>
        </p:nvSpPr>
        <p:spPr>
          <a:xfrm>
            <a:off x="627017" y="2312126"/>
            <a:ext cx="3069771" cy="1569660"/>
          </a:xfrm>
          <a:prstGeom prst="rect">
            <a:avLst/>
          </a:prstGeom>
          <a:noFill/>
        </p:spPr>
        <p:txBody>
          <a:bodyPr wrap="square" rtlCol="0">
            <a:spAutoFit/>
          </a:bodyPr>
          <a:lstStyle/>
          <a:p>
            <a:pPr algn="ctr"/>
            <a:r>
              <a:rPr lang="en-US" sz="3200" b="1" dirty="0" smtClean="0">
                <a:latin typeface="AR CENA" panose="02000000000000000000" pitchFamily="2" charset="0"/>
              </a:rPr>
              <a:t>Enjoy!</a:t>
            </a:r>
            <a:r>
              <a:rPr lang="es-AR" sz="3200" b="1" dirty="0">
                <a:latin typeface="AR CENA" panose="02000000000000000000" pitchFamily="2" charset="0"/>
              </a:rPr>
              <a:t/>
            </a:r>
            <a:br>
              <a:rPr lang="es-AR" sz="3200" b="1" dirty="0">
                <a:latin typeface="AR CENA" panose="02000000000000000000" pitchFamily="2" charset="0"/>
              </a:rPr>
            </a:br>
            <a:r>
              <a:rPr lang="en-US" sz="3200" b="1" dirty="0">
                <a:latin typeface="AR CENA" panose="02000000000000000000" pitchFamily="2" charset="0"/>
              </a:rPr>
              <a:t>Miss. </a:t>
            </a:r>
            <a:r>
              <a:rPr lang="en-US" sz="3200" b="1" dirty="0" smtClean="0">
                <a:latin typeface="AR CENA" panose="02000000000000000000" pitchFamily="2" charset="0"/>
              </a:rPr>
              <a:t>Gabi, Miss . Vale </a:t>
            </a:r>
            <a:r>
              <a:rPr lang="en-US" sz="3200" b="1" dirty="0">
                <a:latin typeface="AR CENA" panose="02000000000000000000" pitchFamily="2" charset="0"/>
              </a:rPr>
              <a:t>and Miss. Dani.</a:t>
            </a:r>
            <a:endParaRPr lang="es-AR" sz="3200" dirty="0">
              <a:latin typeface="AR CENA" panose="02000000000000000000" pitchFamily="2" charset="0"/>
            </a:endParaRPr>
          </a:p>
        </p:txBody>
      </p:sp>
    </p:spTree>
    <p:extLst>
      <p:ext uri="{BB962C8B-B14F-4D97-AF65-F5344CB8AC3E}">
        <p14:creationId xmlns:p14="http://schemas.microsoft.com/office/powerpoint/2010/main" val="2122764616"/>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55</TotalTime>
  <Words>60</Words>
  <Application>Microsoft Office PowerPoint</Application>
  <PresentationFormat>Panorámica</PresentationFormat>
  <Paragraphs>16</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 CENA</vt:lpstr>
      <vt:lpstr>Arial</vt:lpstr>
      <vt:lpstr>Calibri</vt:lpstr>
      <vt:lpstr>Century Gothic</vt:lpstr>
      <vt:lpstr>Estela de condensación</vt:lpstr>
      <vt:lpstr>Dear Kids, Llegamos al final de este primer cuatrimestre y como cierre queremos proponerles una actividad sencilla como aporte para el tiempo de receso de invierno. No es necesario que nos den una devolución de lo que realizan, simplemente queremos darles algunas ideas por si tienen ganas de practicar inglés y divertirse un poco.  Es tiempo de renovar las fuerzas para volvernos a encontrar recargados la segunda parte del año. Acá siempre estamos esperando volverlos a ver. We miss you a lot!      </vt:lpstr>
      <vt:lpstr>LiSTENING TASK</vt:lpstr>
      <vt:lpstr>We ‘re going to PLAY AND listen to a  song today!</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TASK</dc:title>
  <dc:creator>Facundo</dc:creator>
  <cp:lastModifiedBy>Hernan</cp:lastModifiedBy>
  <cp:revision>11</cp:revision>
  <dcterms:created xsi:type="dcterms:W3CDTF">2020-05-29T18:24:54Z</dcterms:created>
  <dcterms:modified xsi:type="dcterms:W3CDTF">2020-07-14T12:43:22Z</dcterms:modified>
</cp:coreProperties>
</file>